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C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2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A89018-CB6F-F8F0-E9F3-A4F907981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4167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A23BCEC-834E-E39D-D73C-D116206BD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1352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DEA98D1C-E7A0-B9F1-0FD8-4B01581EA2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743763" y="64745"/>
            <a:ext cx="1224000" cy="1735001"/>
            <a:chOff x="8599299" y="849178"/>
            <a:chExt cx="3192651" cy="4525505"/>
          </a:xfrm>
        </p:grpSpPr>
        <p:pic>
          <p:nvPicPr>
            <p:cNvPr id="15" name="Imagem 14" descr="Logotipo, nome da empresa&#10;&#10;O conteúdo gerado por IA pode estar incorreto.">
              <a:extLst>
                <a:ext uri="{FF2B5EF4-FFF2-40B4-BE49-F238E27FC236}">
                  <a16:creationId xmlns:a16="http://schemas.microsoft.com/office/drawing/2014/main" id="{A7E05BE6-15B8-0CA7-DDBC-B90DD6B3E5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500" t="16271" r="6314" b="17741"/>
            <a:stretch/>
          </p:blipFill>
          <p:spPr>
            <a:xfrm>
              <a:off x="8599299" y="849178"/>
              <a:ext cx="3192651" cy="4525505"/>
            </a:xfrm>
            <a:prstGeom prst="rect">
              <a:avLst/>
            </a:prstGeom>
          </p:spPr>
        </p:pic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97DB95B6-C5DA-0DD3-B626-D3389096D0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02579" y="3429000"/>
              <a:ext cx="505326" cy="7940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2D94375C-8025-6B3B-814F-FBE2C37CF3D9}"/>
              </a:ext>
            </a:extLst>
          </p:cNvPr>
          <p:cNvSpPr/>
          <p:nvPr userDrawn="1"/>
        </p:nvSpPr>
        <p:spPr>
          <a:xfrm>
            <a:off x="0" y="6356533"/>
            <a:ext cx="12192000" cy="501650"/>
          </a:xfrm>
          <a:prstGeom prst="rect">
            <a:avLst/>
          </a:prstGeom>
          <a:solidFill>
            <a:srgbClr val="7030A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Espaço Reservado para Rodapé 4">
            <a:extLst>
              <a:ext uri="{FF2B5EF4-FFF2-40B4-BE49-F238E27FC236}">
                <a16:creationId xmlns:a16="http://schemas.microsoft.com/office/drawing/2014/main" id="{CE36CCBB-C64B-693A-F290-20FB8178D3E3}"/>
              </a:ext>
            </a:extLst>
          </p:cNvPr>
          <p:cNvSpPr txBox="1">
            <a:spLocks/>
          </p:cNvSpPr>
          <p:nvPr userDrawn="1"/>
        </p:nvSpPr>
        <p:spPr>
          <a:xfrm>
            <a:off x="0" y="6414163"/>
            <a:ext cx="121920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XIV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Semana de Biologia do Campus Senador Helvídio Nunes de Barros - CSHNB</a:t>
            </a:r>
          </a:p>
          <a:p>
            <a:pPr algn="ctr"/>
            <a:endParaRPr lang="pt-BR" sz="20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E5834EA-FD5D-85A7-7CDC-D5856C5F7531}"/>
              </a:ext>
            </a:extLst>
          </p:cNvPr>
          <p:cNvSpPr txBox="1"/>
          <p:nvPr userDrawn="1"/>
        </p:nvSpPr>
        <p:spPr>
          <a:xfrm>
            <a:off x="5498815" y="521597"/>
            <a:ext cx="5302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rgbClr val="223C34"/>
                </a:solidFill>
              </a:rPr>
              <a:t> Semana de Biologia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C0465442-75E8-23BD-D198-3448FCFE26F0}"/>
              </a:ext>
            </a:extLst>
          </p:cNvPr>
          <p:cNvSpPr txBox="1"/>
          <p:nvPr userDrawn="1"/>
        </p:nvSpPr>
        <p:spPr>
          <a:xfrm>
            <a:off x="2458267" y="1053805"/>
            <a:ext cx="8296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b="1" i="0" dirty="0">
                <a:solidFill>
                  <a:srgbClr val="855483"/>
                </a:solidFill>
                <a:effectLst/>
              </a:rPr>
              <a:t>Mulheres na Biologia: conquistas, desafios e novos caminhos</a:t>
            </a:r>
            <a:r>
              <a:rPr lang="pt-BR" sz="2000" dirty="0"/>
              <a:t> 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FCF91FD7-6B35-D33A-2653-735C9C7FCE0A}"/>
              </a:ext>
            </a:extLst>
          </p:cNvPr>
          <p:cNvSpPr txBox="1"/>
          <p:nvPr userDrawn="1"/>
        </p:nvSpPr>
        <p:spPr>
          <a:xfrm>
            <a:off x="9423130" y="-131120"/>
            <a:ext cx="19645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6000" b="1" i="0" dirty="0">
                <a:solidFill>
                  <a:srgbClr val="1F3D32"/>
                </a:solidFill>
                <a:effectLst/>
              </a:rPr>
              <a:t>XIV</a:t>
            </a:r>
            <a:endParaRPr lang="pt-BR" sz="6000" b="1" dirty="0"/>
          </a:p>
        </p:txBody>
      </p:sp>
    </p:spTree>
    <p:extLst>
      <p:ext uri="{BB962C8B-B14F-4D97-AF65-F5344CB8AC3E}">
        <p14:creationId xmlns:p14="http://schemas.microsoft.com/office/powerpoint/2010/main" val="336753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F7E61-0D4D-9D5A-2710-8CA46B208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A27C87-9A05-036D-C63C-54F3A7E68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DC7B9AD-A5E8-3996-9387-DD41EEB80CFE}"/>
              </a:ext>
            </a:extLst>
          </p:cNvPr>
          <p:cNvSpPr/>
          <p:nvPr userDrawn="1"/>
        </p:nvSpPr>
        <p:spPr>
          <a:xfrm>
            <a:off x="0" y="6356533"/>
            <a:ext cx="12192000" cy="501650"/>
          </a:xfrm>
          <a:prstGeom prst="rect">
            <a:avLst/>
          </a:prstGeom>
          <a:solidFill>
            <a:srgbClr val="7030A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5" name="Imagem 4" descr="Desenho de uma flor&#10;&#10;O conteúdo gerado por IA pode estar incorreto.">
            <a:extLst>
              <a:ext uri="{FF2B5EF4-FFF2-40B4-BE49-F238E27FC236}">
                <a16:creationId xmlns:a16="http://schemas.microsoft.com/office/drawing/2014/main" id="{6A5DA47B-D1AA-7E38-3077-5226223E60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253331"/>
            <a:ext cx="4351338" cy="4351338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CE45D610-696F-88E9-6F77-CE7C72BCF5DF}"/>
              </a:ext>
            </a:extLst>
          </p:cNvPr>
          <p:cNvSpPr/>
          <p:nvPr userDrawn="1"/>
        </p:nvSpPr>
        <p:spPr>
          <a:xfrm>
            <a:off x="0" y="0"/>
            <a:ext cx="12192000" cy="501650"/>
          </a:xfrm>
          <a:prstGeom prst="rect">
            <a:avLst/>
          </a:prstGeom>
          <a:solidFill>
            <a:srgbClr val="7030A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584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77E8CF0-D560-C8C8-AF0E-96FB6F58F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E4F6EFF-F393-D40D-7630-F9D2B4013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11623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BA654-0CF4-6268-E2B1-4ACAB6B815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A87F45-BF24-D03B-3BA4-62911AE943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57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052CE7-E92E-F008-7844-491191DE7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D010C1-00F4-FD76-6160-90233D716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0140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Times New Roman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Restrito</dc:creator>
  <cp:lastModifiedBy>Restrito</cp:lastModifiedBy>
  <cp:revision>4</cp:revision>
  <dcterms:created xsi:type="dcterms:W3CDTF">2025-05-13T16:05:49Z</dcterms:created>
  <dcterms:modified xsi:type="dcterms:W3CDTF">2025-05-13T17:22:26Z</dcterms:modified>
</cp:coreProperties>
</file>